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7" r:id="rId2"/>
    <p:sldId id="256" r:id="rId3"/>
    <p:sldId id="304" r:id="rId4"/>
    <p:sldId id="258" r:id="rId5"/>
    <p:sldId id="282" r:id="rId6"/>
    <p:sldId id="283" r:id="rId7"/>
    <p:sldId id="286" r:id="rId8"/>
    <p:sldId id="287" r:id="rId9"/>
    <p:sldId id="288" r:id="rId10"/>
    <p:sldId id="289" r:id="rId11"/>
    <p:sldId id="290" r:id="rId12"/>
    <p:sldId id="291" r:id="rId13"/>
    <p:sldId id="293" r:id="rId14"/>
    <p:sldId id="294" r:id="rId15"/>
    <p:sldId id="295" r:id="rId16"/>
    <p:sldId id="285" r:id="rId17"/>
    <p:sldId id="297" r:id="rId18"/>
    <p:sldId id="303" r:id="rId19"/>
    <p:sldId id="298" r:id="rId20"/>
    <p:sldId id="299" r:id="rId21"/>
    <p:sldId id="300" r:id="rId22"/>
    <p:sldId id="269" r:id="rId23"/>
    <p:sldId id="274" r:id="rId24"/>
    <p:sldId id="301" r:id="rId25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емин Андрей" initials="ДА" lastIdx="1" clrIdx="0">
    <p:extLst>
      <p:ext uri="{19B8F6BF-5375-455C-9EA6-DF929625EA0E}">
        <p15:presenceInfo xmlns="" xmlns:p15="http://schemas.microsoft.com/office/powerpoint/2012/main" userId="S-1-5-21-565772375-965429169-697575874-119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14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-750" y="-9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AE89A-485A-42CC-91C2-339447B5278B}" type="datetimeFigureOut">
              <a:rPr lang="ru-RU" smtClean="0"/>
              <a:pPr/>
              <a:t>17.04.2018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C53458-F096-468E-8815-3CFFBFE59D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14066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34090-5BA6-4F25-8FED-7055AA2A1159}" type="datetimeFigureOut">
              <a:rPr lang="ru-RU" smtClean="0"/>
              <a:pPr/>
              <a:t>17.04.2018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7F598-05EE-42ED-A54A-C4EF1705BE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5140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34090-5BA6-4F25-8FED-7055AA2A1159}" type="datetimeFigureOut">
              <a:rPr lang="ru-RU" smtClean="0"/>
              <a:pPr/>
              <a:t>17.04.2018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7F598-05EE-42ED-A54A-C4EF1705BE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76547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34090-5BA6-4F25-8FED-7055AA2A1159}" type="datetimeFigureOut">
              <a:rPr lang="ru-RU" smtClean="0"/>
              <a:pPr/>
              <a:t>17.04.2018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7F598-05EE-42ED-A54A-C4EF1705BE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26252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34090-5BA6-4F25-8FED-7055AA2A1159}" type="datetimeFigureOut">
              <a:rPr lang="ru-RU" smtClean="0"/>
              <a:pPr/>
              <a:t>17.04.2018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7F598-05EE-42ED-A54A-C4EF1705BE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98090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34090-5BA6-4F25-8FED-7055AA2A1159}" type="datetimeFigureOut">
              <a:rPr lang="ru-RU" smtClean="0"/>
              <a:pPr/>
              <a:t>17.04.2018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7F598-05EE-42ED-A54A-C4EF1705BE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10980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34090-5BA6-4F25-8FED-7055AA2A1159}" type="datetimeFigureOut">
              <a:rPr lang="ru-RU" smtClean="0"/>
              <a:pPr/>
              <a:t>17.04.2018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7F598-05EE-42ED-A54A-C4EF1705BE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59144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34090-5BA6-4F25-8FED-7055AA2A1159}" type="datetimeFigureOut">
              <a:rPr lang="ru-RU" smtClean="0"/>
              <a:pPr/>
              <a:t>17.04.2018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7F598-05EE-42ED-A54A-C4EF1705BE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45744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34090-5BA6-4F25-8FED-7055AA2A1159}" type="datetimeFigureOut">
              <a:rPr lang="ru-RU" smtClean="0"/>
              <a:pPr/>
              <a:t>17.04.2018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7F598-05EE-42ED-A54A-C4EF1705BE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08678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34090-5BA6-4F25-8FED-7055AA2A1159}" type="datetimeFigureOut">
              <a:rPr lang="ru-RU" smtClean="0"/>
              <a:pPr/>
              <a:t>17.04.2018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7F598-05EE-42ED-A54A-C4EF1705BE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82190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34090-5BA6-4F25-8FED-7055AA2A1159}" type="datetimeFigureOut">
              <a:rPr lang="ru-RU" smtClean="0"/>
              <a:pPr/>
              <a:t>17.04.2018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7F598-05EE-42ED-A54A-C4EF1705BE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80956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34090-5BA6-4F25-8FED-7055AA2A1159}" type="datetimeFigureOut">
              <a:rPr lang="ru-RU" smtClean="0"/>
              <a:pPr/>
              <a:t>17.04.2018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7F598-05EE-42ED-A54A-C4EF1705BE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01406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7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34090-5BA6-4F25-8FED-7055AA2A1159}" type="datetimeFigureOut">
              <a:rPr lang="ru-RU" smtClean="0"/>
              <a:pPr/>
              <a:t>17.04.2018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7F598-05EE-42ED-A54A-C4EF1705BE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29558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V="1">
            <a:off x="638355" y="724619"/>
            <a:ext cx="87558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dirty="0" smtClean="0"/>
          </a:p>
          <a:p>
            <a:pPr algn="ctr"/>
            <a:endParaRPr lang="ru-RU" sz="32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17402" y="6005026"/>
            <a:ext cx="788598" cy="852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Современные Технологии Домостроения</a:t>
            </a:r>
            <a:endParaRPr lang="ru-RU" b="1" dirty="0"/>
          </a:p>
        </p:txBody>
      </p:sp>
      <p:sp>
        <p:nvSpPr>
          <p:cNvPr id="11" name="Подзаголовок 10"/>
          <p:cNvSpPr>
            <a:spLocks noGrp="1"/>
          </p:cNvSpPr>
          <p:nvPr>
            <p:ph type="subTitle" idx="1"/>
          </p:nvPr>
        </p:nvSpPr>
        <p:spPr>
          <a:xfrm>
            <a:off x="4093419" y="6004671"/>
            <a:ext cx="2521986" cy="536089"/>
          </a:xfrm>
        </p:spPr>
        <p:txBody>
          <a:bodyPr/>
          <a:lstStyle/>
          <a:p>
            <a:r>
              <a:rPr lang="ru-RU" dirty="0" smtClean="0"/>
              <a:t>г. Воронеж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3567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Жигулин\Desktop\Новая папка\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1873" y="345056"/>
            <a:ext cx="8790316" cy="6047117"/>
          </a:xfrm>
          <a:prstGeom prst="rect">
            <a:avLst/>
          </a:prstGeom>
          <a:noFill/>
        </p:spPr>
      </p:pic>
      <p:pic>
        <p:nvPicPr>
          <p:cNvPr id="4" name="Picture 2" descr="C:\Users\Андрей\Desktop\ДСКЛоготип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3745" y="378068"/>
            <a:ext cx="3402623" cy="7561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Жигулин\Desktop\Новая папка\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947" y="345056"/>
            <a:ext cx="8936965" cy="6133382"/>
          </a:xfrm>
          <a:prstGeom prst="rect">
            <a:avLst/>
          </a:prstGeom>
          <a:noFill/>
        </p:spPr>
      </p:pic>
      <p:pic>
        <p:nvPicPr>
          <p:cNvPr id="4" name="Picture 2" descr="C:\Users\Андрей\Desktop\ДСКЛоготип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9347" y="378068"/>
            <a:ext cx="4317022" cy="7561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Жигулин\Desktop\Новая папка\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947" y="301925"/>
            <a:ext cx="8954219" cy="6159260"/>
          </a:xfrm>
          <a:prstGeom prst="rect">
            <a:avLst/>
          </a:prstGeom>
          <a:noFill/>
        </p:spPr>
      </p:pic>
      <p:pic>
        <p:nvPicPr>
          <p:cNvPr id="4" name="Picture 2" descr="C:\Users\Андрей\Desktop\ДСКЛоготип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8237" y="378068"/>
            <a:ext cx="3508131" cy="7561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Жигулин\Desktop\Новая папка\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6211" y="370936"/>
            <a:ext cx="8919713" cy="6038490"/>
          </a:xfrm>
          <a:prstGeom prst="rect">
            <a:avLst/>
          </a:prstGeom>
          <a:noFill/>
        </p:spPr>
      </p:pic>
      <p:pic>
        <p:nvPicPr>
          <p:cNvPr id="4" name="Picture 2" descr="C:\Users\Андрей\Desktop\ДСКЛоготип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9347" y="378068"/>
            <a:ext cx="4317022" cy="7561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291" y="365127"/>
            <a:ext cx="8215672" cy="1084111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Вскрытие фактуры</a:t>
            </a:r>
            <a:endParaRPr lang="ru-RU" sz="3200" dirty="0"/>
          </a:p>
        </p:txBody>
      </p:sp>
      <p:pic>
        <p:nvPicPr>
          <p:cNvPr id="13314" name="Picture 2" descr="C:\Users\Жигулин\Desktop\Работа 2018\для форума по керама марацци\цвет\DSC_08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837" y="1311215"/>
            <a:ext cx="8635041" cy="48657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ЖК Ласточкино п. Шилово</a:t>
            </a:r>
            <a:endParaRPr lang="ru-RU" sz="2800" dirty="0"/>
          </a:p>
        </p:txBody>
      </p:sp>
      <p:pic>
        <p:nvPicPr>
          <p:cNvPr id="15362" name="Picture 2" descr="C:\Users\Жигулин\Desktop\Работа 2018\для форума по керама марацци\фто объектов\шилово\2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7938" y="2035834"/>
            <a:ext cx="3424687" cy="3968151"/>
          </a:xfrm>
          <a:prstGeom prst="rect">
            <a:avLst/>
          </a:prstGeom>
          <a:noFill/>
        </p:spPr>
      </p:pic>
      <p:pic>
        <p:nvPicPr>
          <p:cNvPr id="15363" name="Picture 3" descr="C:\Users\Жигулин\Desktop\Работа 2018\для форума по керама марацци\фто объектов\шилово\20160909-1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8494" y="2130724"/>
            <a:ext cx="3610155" cy="38453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9589" y="162078"/>
            <a:ext cx="3828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Первый опыт производства панелей с плиткой</a:t>
            </a:r>
            <a:r>
              <a:rPr lang="en-US" b="1" dirty="0" smtClean="0"/>
              <a:t> KERAMA MARAZZI</a:t>
            </a:r>
          </a:p>
          <a:p>
            <a:r>
              <a:rPr lang="ru-RU" dirty="0" smtClean="0"/>
              <a:t> </a:t>
            </a:r>
          </a:p>
        </p:txBody>
      </p:sp>
      <p:pic>
        <p:nvPicPr>
          <p:cNvPr id="9" name="Рисунок 8" descr="Изображение 3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953847" cy="5271796"/>
          </a:xfrm>
          <a:prstGeom prst="rect">
            <a:avLst/>
          </a:prstGeom>
        </p:spPr>
      </p:pic>
      <p:pic>
        <p:nvPicPr>
          <p:cNvPr id="10" name="Рисунок 9" descr="Изображение 3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72145" y="868219"/>
            <a:ext cx="4122187" cy="5496249"/>
          </a:xfrm>
          <a:prstGeom prst="rect">
            <a:avLst/>
          </a:prstGeom>
        </p:spPr>
      </p:pic>
      <p:pic>
        <p:nvPicPr>
          <p:cNvPr id="11" name="Рисунок 10" descr="IMG_53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24036" y="2521526"/>
            <a:ext cx="5781964" cy="4336474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17402" y="6005026"/>
            <a:ext cx="788598" cy="852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51242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2070" y="204650"/>
            <a:ext cx="54689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Изготовление матриц происходит в специально оборудованном помещении. Сначала в соответствии с заданием изготавливается мастер-модель со своей заданной толщиной шва, раскладкой и высотой ребра, в которой производится дальнейшее формование изделий (матриц) </a:t>
            </a:r>
          </a:p>
          <a:p>
            <a:endParaRPr lang="ru-RU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356" y="2030964"/>
            <a:ext cx="6703447" cy="4460564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17402" y="6005026"/>
            <a:ext cx="788598" cy="852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43081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2070" y="204650"/>
            <a:ext cx="5468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 помещении для изготовления матриц  должны быть созданы определенные </a:t>
            </a:r>
            <a:r>
              <a:rPr lang="ru-RU" b="1" dirty="0" err="1" smtClean="0"/>
              <a:t>тепловлажностные</a:t>
            </a:r>
            <a:r>
              <a:rPr lang="ru-RU" b="1" dirty="0" smtClean="0"/>
              <a:t> условия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17402" y="6005026"/>
            <a:ext cx="788598" cy="852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 descr="P70706-0837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1803" y="1110343"/>
            <a:ext cx="3941795" cy="5255727"/>
          </a:xfrm>
          <a:prstGeom prst="rect">
            <a:avLst/>
          </a:prstGeom>
        </p:spPr>
      </p:pic>
      <p:pic>
        <p:nvPicPr>
          <p:cNvPr id="10" name="Рисунок 9" descr="P70706-0838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50108" y="1119674"/>
            <a:ext cx="3925855" cy="52344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4101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Укладка плитки в полиуретановую матрицу</a:t>
            </a:r>
            <a:endParaRPr lang="ru-RU" sz="2400" dirty="0"/>
          </a:p>
        </p:txBody>
      </p:sp>
      <p:pic>
        <p:nvPicPr>
          <p:cNvPr id="16386" name="Picture 2" descr="C:\Users\Жигулин\Desktop\Работа 2018\для форума по керама марацци\Ретушь\0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6898" y="1733910"/>
            <a:ext cx="3272286" cy="4218317"/>
          </a:xfrm>
          <a:prstGeom prst="rect">
            <a:avLst/>
          </a:prstGeom>
          <a:noFill/>
        </p:spPr>
      </p:pic>
      <p:pic>
        <p:nvPicPr>
          <p:cNvPr id="16387" name="Picture 3" descr="C:\Users\Жигулин\Desktop\Работа 2018\для форума по керама марацци\Ретушь\0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729" y="1733908"/>
            <a:ext cx="5011947" cy="42873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17402" y="6005026"/>
            <a:ext cx="788598" cy="852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1112" y="438539"/>
            <a:ext cx="5794888" cy="427341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8493" y="3291874"/>
            <a:ext cx="389630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Производственная компания ООО «</a:t>
            </a:r>
            <a:r>
              <a:rPr lang="ru-RU" b="1" smtClean="0"/>
              <a:t>СовТехДом</a:t>
            </a:r>
            <a:r>
              <a:rPr lang="ru-RU" b="1" dirty="0" smtClean="0"/>
              <a:t>» входит в состав холдинга АО «ДСК» и была создана в 2012 году. Новое производство разместилось на территории завода КПД-3. Была проведена масштабная реконструкция существующих производственных цехов и подготовка для монтажа оборудования, а также возведен ряд дополнительных объектов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422167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п. Отрадное Воронежская область</a:t>
            </a:r>
            <a:endParaRPr lang="ru-RU" sz="3200" dirty="0"/>
          </a:p>
        </p:txBody>
      </p:sp>
      <p:pic>
        <p:nvPicPr>
          <p:cNvPr id="17410" name="Picture 2" descr="C:\Users\Жигулин\Desktop\Работа 2018\для форума по керама марацци\фто объектов\отрадное\5-poz-2_novyj-razm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5962" y="1449238"/>
            <a:ext cx="3657600" cy="2598382"/>
          </a:xfrm>
          <a:prstGeom prst="rect">
            <a:avLst/>
          </a:prstGeom>
          <a:noFill/>
        </p:spPr>
      </p:pic>
      <p:pic>
        <p:nvPicPr>
          <p:cNvPr id="17411" name="Picture 3" descr="C:\Users\Жигулин\Desktop\Работа 2018\для форума по керама марацци\фто объектов\отрадное\6-pozicziya_novyj-razmer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276" y="1526876"/>
            <a:ext cx="3410789" cy="2475781"/>
          </a:xfrm>
          <a:prstGeom prst="rect">
            <a:avLst/>
          </a:prstGeom>
          <a:noFill/>
        </p:spPr>
      </p:pic>
      <p:pic>
        <p:nvPicPr>
          <p:cNvPr id="17412" name="Picture 4" descr="C:\Users\Жигулин\Desktop\Работа 2018\для форума по керама марацци\фто объектов\отрадное\poz-5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1136" y="4317820"/>
            <a:ext cx="3657600" cy="2432050"/>
          </a:xfrm>
          <a:prstGeom prst="rect">
            <a:avLst/>
          </a:prstGeom>
          <a:noFill/>
        </p:spPr>
      </p:pic>
      <p:pic>
        <p:nvPicPr>
          <p:cNvPr id="17413" name="Picture 5" descr="C:\Users\Жигулин\Desktop\Работа 2018\для форума по керама марацци\фто объектов\отрадное\poz-2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3309" y="4210289"/>
            <a:ext cx="3388743" cy="2432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ЖК Современник</a:t>
            </a:r>
            <a:endParaRPr lang="ru-RU" sz="3200" dirty="0"/>
          </a:p>
        </p:txBody>
      </p:sp>
      <p:pic>
        <p:nvPicPr>
          <p:cNvPr id="18435" name="Picture 3" descr="C:\Users\Жигулин\Desktop\Работа 2018\для форума по керама марацци\Ретушь\0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399" y="1802921"/>
            <a:ext cx="3934544" cy="3976777"/>
          </a:xfrm>
          <a:prstGeom prst="rect">
            <a:avLst/>
          </a:prstGeom>
          <a:noFill/>
        </p:spPr>
      </p:pic>
      <p:pic>
        <p:nvPicPr>
          <p:cNvPr id="18436" name="Picture 4" descr="C:\Users\Жигулин\Desktop\Работа 2018\для форума по керама марацци\фто объектов\сельмаш\DSC_0010_novyj-razmer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154" y="1802920"/>
            <a:ext cx="5002795" cy="40544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2070" y="204650"/>
            <a:ext cx="5468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Для минимизации отходов плитки были изменены габариты оконных проемов и величина вертикального и горизонтального шва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5617"/>
            <a:ext cx="8335746" cy="5542384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17402" y="6005026"/>
            <a:ext cx="788598" cy="852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89199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3772" y="1532708"/>
            <a:ext cx="26648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Пример </a:t>
            </a:r>
          </a:p>
          <a:p>
            <a:pPr algn="ctr"/>
            <a:r>
              <a:rPr lang="ru-RU" sz="3200" dirty="0" smtClean="0"/>
              <a:t>фотографии</a:t>
            </a:r>
            <a:endParaRPr lang="ru-R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222070" y="204650"/>
            <a:ext cx="5468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Для восприятия целостности здания был уменьшен межпанельный шов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12120"/>
            <a:ext cx="8935615" cy="594588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17402" y="6005026"/>
            <a:ext cx="788598" cy="852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0091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ЖК Московский квартал</a:t>
            </a:r>
            <a:endParaRPr lang="ru-RU" dirty="0"/>
          </a:p>
        </p:txBody>
      </p:sp>
      <p:pic>
        <p:nvPicPr>
          <p:cNvPr id="19458" name="Picture 2" descr="C:\Users\Жигулин\Desktop\Работа 2018\для форума по керама марацци\фто объектов\шишкова\20170809-1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1632" y="1407360"/>
            <a:ext cx="3901440" cy="2599944"/>
          </a:xfrm>
          <a:prstGeom prst="rect">
            <a:avLst/>
          </a:prstGeom>
          <a:noFill/>
        </p:spPr>
      </p:pic>
      <p:pic>
        <p:nvPicPr>
          <p:cNvPr id="19459" name="Picture 3" descr="C:\Users\Жигулин\Desktop\Работа 2018\для форума по керама марацци\фто объектов\шишкова\20170809-1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446" y="1404219"/>
            <a:ext cx="3902075" cy="2600325"/>
          </a:xfrm>
          <a:prstGeom prst="rect">
            <a:avLst/>
          </a:prstGeom>
          <a:noFill/>
        </p:spPr>
      </p:pic>
      <p:pic>
        <p:nvPicPr>
          <p:cNvPr id="19460" name="Picture 4" descr="C:\Users\Жигулин\Desktop\Работа 2018\для форума по керама марацци\фто объектов\шишкова\20170809-1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182" y="4059268"/>
            <a:ext cx="3902075" cy="2600325"/>
          </a:xfrm>
          <a:prstGeom prst="rect">
            <a:avLst/>
          </a:prstGeom>
          <a:noFill/>
        </p:spPr>
      </p:pic>
      <p:pic>
        <p:nvPicPr>
          <p:cNvPr id="19461" name="Picture 5" descr="C:\Users\Жигулин\Desktop\Работа 2018\для форума по керама марацци\фто объектов\шишкова\20170809-2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75819" y="4095660"/>
            <a:ext cx="3902075" cy="2600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Жигулин\Desktop\Работа 2018\для форума по керама марацци\Slajd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7313" y="370935"/>
            <a:ext cx="9023230" cy="5943601"/>
          </a:xfrm>
          <a:prstGeom prst="rect">
            <a:avLst/>
          </a:prstGeom>
          <a:noFill/>
        </p:spPr>
      </p:pic>
      <p:pic>
        <p:nvPicPr>
          <p:cNvPr id="4" name="Picture 2" descr="C:\Users\Андрей\Desktop\ДСКЛоготип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9347" y="378068"/>
            <a:ext cx="4317022" cy="7561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67710" y="723491"/>
            <a:ext cx="7785012" cy="5190008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17402" y="6005026"/>
            <a:ext cx="788598" cy="852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IMG_67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90320" y="720919"/>
            <a:ext cx="7994684" cy="53297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43797" y="139570"/>
            <a:ext cx="7090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1113"/>
            <a:r>
              <a:rPr lang="ru-RU" b="1" dirty="0" smtClean="0"/>
              <a:t>Реконструкция завода проводилась без остановки производства</a:t>
            </a:r>
          </a:p>
          <a:p>
            <a:pPr marL="342900" indent="-342900"/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262793789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Жигулин\Desktop\Новая папка\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827" y="327804"/>
            <a:ext cx="9074988" cy="6003985"/>
          </a:xfrm>
          <a:prstGeom prst="rect">
            <a:avLst/>
          </a:prstGeom>
          <a:noFill/>
        </p:spPr>
      </p:pic>
      <p:pic>
        <p:nvPicPr>
          <p:cNvPr id="4" name="Picture 2" descr="C:\Users\Андрей\Desktop\ДСКЛоготип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2685" y="378068"/>
            <a:ext cx="3103684" cy="7561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Жигулин\Desktop\Новая папка\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177" y="215660"/>
            <a:ext cx="9290649" cy="6228272"/>
          </a:xfrm>
          <a:prstGeom prst="rect">
            <a:avLst/>
          </a:prstGeom>
          <a:noFill/>
        </p:spPr>
      </p:pic>
      <p:pic>
        <p:nvPicPr>
          <p:cNvPr id="4" name="Picture 2" descr="C:\Users\Андрей\Desktop\ДСКЛоготип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9347" y="378068"/>
            <a:ext cx="4317022" cy="7561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Жигулин\Desktop\Новая папка\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069" y="336430"/>
            <a:ext cx="9126746" cy="6124755"/>
          </a:xfrm>
          <a:prstGeom prst="rect">
            <a:avLst/>
          </a:prstGeom>
          <a:noFill/>
        </p:spPr>
      </p:pic>
      <p:pic>
        <p:nvPicPr>
          <p:cNvPr id="4" name="Picture 2" descr="C:\Users\Андрей\Desktop\ДСКЛоготип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9347" y="378068"/>
            <a:ext cx="4317022" cy="7561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Жигулин\Desktop\Новая папка\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793" y="301924"/>
            <a:ext cx="9161252" cy="6314535"/>
          </a:xfrm>
          <a:prstGeom prst="rect">
            <a:avLst/>
          </a:prstGeom>
          <a:noFill/>
        </p:spPr>
      </p:pic>
      <p:pic>
        <p:nvPicPr>
          <p:cNvPr id="4" name="Picture 2" descr="C:\Users\Андрей\Desktop\ДСКЛоготип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5145" y="378068"/>
            <a:ext cx="3631223" cy="7561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Жигулин\Desktop\Новая папка\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563" y="336430"/>
            <a:ext cx="9152626" cy="6090249"/>
          </a:xfrm>
          <a:prstGeom prst="rect">
            <a:avLst/>
          </a:prstGeom>
          <a:noFill/>
        </p:spPr>
      </p:pic>
      <p:pic>
        <p:nvPicPr>
          <p:cNvPr id="4" name="Picture 2" descr="C:\Users\Андрей\Desktop\ДСКЛоготип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763" y="378068"/>
            <a:ext cx="3191606" cy="7561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493</TotalTime>
  <Words>162</Words>
  <Application>Microsoft Office PowerPoint</Application>
  <PresentationFormat>Лист A4 (210x297 мм)</PresentationFormat>
  <Paragraphs>18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Современные Технологии Домостроения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Вскрытие фактуры</vt:lpstr>
      <vt:lpstr>ЖК Ласточкино п. Шилово</vt:lpstr>
      <vt:lpstr>Слайд 16</vt:lpstr>
      <vt:lpstr>Слайд 17</vt:lpstr>
      <vt:lpstr>Слайд 18</vt:lpstr>
      <vt:lpstr>Укладка плитки в полиуретановую матрицу</vt:lpstr>
      <vt:lpstr>п. Отрадное Воронежская область</vt:lpstr>
      <vt:lpstr>ЖК Современник</vt:lpstr>
      <vt:lpstr>Слайд 22</vt:lpstr>
      <vt:lpstr>Слайд 23</vt:lpstr>
      <vt:lpstr>ЖК Московский квартал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Демин Андрей</dc:creator>
  <cp:lastModifiedBy>Андрей</cp:lastModifiedBy>
  <cp:revision>54</cp:revision>
  <dcterms:created xsi:type="dcterms:W3CDTF">2017-07-05T07:13:48Z</dcterms:created>
  <dcterms:modified xsi:type="dcterms:W3CDTF">2018-04-17T15:33:57Z</dcterms:modified>
</cp:coreProperties>
</file>